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5"/>
  </p:notesMasterIdLst>
  <p:handoutMasterIdLst>
    <p:handoutMasterId r:id="rId6"/>
  </p:handoutMasterIdLst>
  <p:sldIdLst>
    <p:sldId id="261" r:id="rId2"/>
    <p:sldId id="279" r:id="rId3"/>
    <p:sldId id="302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82" autoAdjust="0"/>
    <p:restoredTop sz="95588" autoAdjust="0"/>
  </p:normalViewPr>
  <p:slideViewPr>
    <p:cSldViewPr snapToGrid="0" showGuides="1">
      <p:cViewPr varScale="1">
        <p:scale>
          <a:sx n="76" d="100"/>
          <a:sy n="76" d="100"/>
        </p:scale>
        <p:origin x="232" y="112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28.09.2022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Håndkøring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recursive </a:t>
            </a:r>
            <a:r>
              <a:rPr lang="en-GB" dirty="0" err="1"/>
              <a:t>funktioner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/>
              <a:t>2022/9/28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0F54-A389-394A-B95A-DD20212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Håndkøring</a:t>
            </a:r>
            <a:r>
              <a:rPr lang="en-US" dirty="0"/>
              <a:t> (tracing)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E8C80-EF9E-A248-9BF3-03BF471D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E0CD8-EA9D-4A43-9911-B8FA7705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A1B940-C873-A44D-BA65-516B28543E1F}"/>
              </a:ext>
            </a:extLst>
          </p:cNvPr>
          <p:cNvSpPr/>
          <p:nvPr/>
        </p:nvSpPr>
        <p:spPr>
          <a:xfrm>
            <a:off x="500268" y="1520038"/>
            <a:ext cx="41641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1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rec sum (n: int) : int = 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2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n = 0 then 0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3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n + sum (n - 1);;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4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5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let result = sum 2</a:t>
            </a:r>
          </a:p>
          <a:p>
            <a:r>
              <a:rPr lang="en-GB" sz="1400" dirty="0">
                <a:highlight>
                  <a:srgbClr val="00FF00"/>
                </a:highlight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6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4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"%A" result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EBE26-23EC-A741-B6D6-0AF8DD3B3D4B}"/>
              </a:ext>
            </a:extLst>
          </p:cNvPr>
          <p:cNvSpPr txBox="1"/>
          <p:nvPr/>
        </p:nvSpPr>
        <p:spPr>
          <a:xfrm>
            <a:off x="500267" y="1014144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function.fsx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441B6A-6B03-FE18-AF14-A1078018DA51}"/>
              </a:ext>
            </a:extLst>
          </p:cNvPr>
          <p:cNvSpPr txBox="1"/>
          <p:nvPr/>
        </p:nvSpPr>
        <p:spPr>
          <a:xfrm>
            <a:off x="4970504" y="22909"/>
            <a:ext cx="5221301" cy="7140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Trin  Linje Miljø Bindinger osv. </a:t>
            </a:r>
          </a:p>
          <a:p>
            <a:pPr marL="342900" indent="-342900"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1     E0    </a:t>
            </a:r>
            <a:r>
              <a:rPr lang="en-GB" sz="16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sum</a:t>
            </a: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((n), body, ())</a:t>
            </a:r>
          </a:p>
          <a:p>
            <a:pPr marL="342900" indent="-342900"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5     E0    result = </a:t>
            </a:r>
            <a:r>
              <a:rPr lang="en-GB" sz="16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sum</a:t>
            </a: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2?</a:t>
            </a:r>
          </a:p>
          <a:p>
            <a:pPr marL="342900" indent="-342900"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 E1    ((n=2), body, ())</a:t>
            </a:r>
          </a:p>
          <a:p>
            <a:pPr marL="342900" indent="-342900"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2     E1    n = 0 = false</a:t>
            </a:r>
          </a:p>
          <a:p>
            <a:pPr marL="342900" indent="-342900">
              <a:buFontTx/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 E1    2 + sum (n – 1) = ?   </a:t>
            </a:r>
          </a:p>
          <a:p>
            <a:pPr marL="342900" indent="-342900"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 E2    ((), n – 1, (n=2))</a:t>
            </a:r>
          </a:p>
          <a:p>
            <a:pPr marL="342900" indent="-342900"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 E2    return = 1</a:t>
            </a:r>
          </a:p>
          <a:p>
            <a:pPr marL="342900" indent="-342900"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 E1    2 + sum 1 = ?</a:t>
            </a:r>
          </a:p>
          <a:p>
            <a:pPr marL="342900" indent="-342900"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 E1    sum 1 = ?</a:t>
            </a:r>
          </a:p>
          <a:p>
            <a:pPr marL="342900" indent="-342900"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 E2’   ((n=1), body, ())</a:t>
            </a:r>
          </a:p>
          <a:p>
            <a:pPr marL="342900" indent="-342900">
              <a:buFontTx/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2     E2’   n = 0 = false</a:t>
            </a:r>
          </a:p>
          <a:p>
            <a:pPr marL="342900" indent="-342900">
              <a:buFontTx/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 E2’   1 + sum (n – 1) = ?   </a:t>
            </a:r>
          </a:p>
          <a:p>
            <a:pPr marL="342900" indent="-342900"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 E3    ((), n – 1, (n=1))</a:t>
            </a:r>
          </a:p>
          <a:p>
            <a:pPr marL="342900" indent="-342900"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 E3    return = 0</a:t>
            </a:r>
          </a:p>
          <a:p>
            <a:pPr marL="342900" indent="-342900"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 E2’   1 + sum 0 = ?</a:t>
            </a:r>
          </a:p>
          <a:p>
            <a:pPr marL="342900" indent="-342900"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 E2’   sum 0 = ?   </a:t>
            </a:r>
          </a:p>
          <a:p>
            <a:pPr marL="342900" indent="-342900"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 E3’   ((n=0), body, ())</a:t>
            </a:r>
          </a:p>
          <a:p>
            <a:pPr marL="342900" indent="-342900">
              <a:buFontTx/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2     E3’   n = 0 = true</a:t>
            </a:r>
          </a:p>
          <a:p>
            <a:pPr marL="342900" indent="-342900">
              <a:buFontTx/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2     E3’   return 0  </a:t>
            </a:r>
          </a:p>
          <a:p>
            <a:pPr marL="342900" indent="-342900"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 E2’   sum 0 = 0</a:t>
            </a:r>
          </a:p>
          <a:p>
            <a:pPr marL="342900" indent="-342900"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 E2’   1 + 0 = 1</a:t>
            </a:r>
          </a:p>
          <a:p>
            <a:pPr marL="342900" indent="-342900"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 E2’   return = 1</a:t>
            </a:r>
          </a:p>
          <a:p>
            <a:pPr marL="342900" indent="-342900"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 E1    sum 1 = 1</a:t>
            </a:r>
          </a:p>
          <a:p>
            <a:pPr marL="342900" indent="-342900"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 E1    2 + 1 = 3</a:t>
            </a:r>
          </a:p>
          <a:p>
            <a:pPr marL="342900" indent="-342900">
              <a:buFontTx/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3     E1    return = 3</a:t>
            </a:r>
          </a:p>
          <a:p>
            <a:pPr marL="342900" indent="-342900">
              <a:buAutoNum type="arabicPlain"/>
            </a:pPr>
            <a:r>
              <a:rPr lang="en-DK" sz="16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DK" sz="160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E0    result = 3</a:t>
            </a:r>
          </a:p>
          <a:p>
            <a:pPr marL="342900" indent="-342900">
              <a:buAutoNum type="arabicPlain"/>
            </a:pPr>
            <a:r>
              <a:rPr lang="en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6     E0    output = “3”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BC0E18-35EF-50F5-BC9F-B70B9B357DE4}"/>
              </a:ext>
            </a:extLst>
          </p:cNvPr>
          <p:cNvCxnSpPr>
            <a:cxnSpLocks/>
          </p:cNvCxnSpPr>
          <p:nvPr/>
        </p:nvCxnSpPr>
        <p:spPr>
          <a:xfrm>
            <a:off x="4970504" y="309920"/>
            <a:ext cx="59743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BBCFAF-06BE-1A96-E962-1C2B9F5C007E}"/>
              </a:ext>
            </a:extLst>
          </p:cNvPr>
          <p:cNvCxnSpPr>
            <a:cxnSpLocks/>
          </p:cNvCxnSpPr>
          <p:nvPr/>
        </p:nvCxnSpPr>
        <p:spPr>
          <a:xfrm>
            <a:off x="5650607" y="22909"/>
            <a:ext cx="0" cy="706666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c 3">
            <a:extLst>
              <a:ext uri="{FF2B5EF4-FFF2-40B4-BE49-F238E27FC236}">
                <a16:creationId xmlns:a16="http://schemas.microsoft.com/office/drawing/2014/main" id="{71E7E547-EC4F-68FA-CC0C-FDB229E3B6F6}"/>
              </a:ext>
            </a:extLst>
          </p:cNvPr>
          <p:cNvSpPr>
            <a:spLocks noChangeAspect="1"/>
          </p:cNvSpPr>
          <p:nvPr/>
        </p:nvSpPr>
        <p:spPr>
          <a:xfrm rot="13464793">
            <a:off x="6120678" y="-301371"/>
            <a:ext cx="7715220" cy="771522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BCD8A13C-40BC-6BD6-B8BA-B4ACF7BCE53A}"/>
              </a:ext>
            </a:extLst>
          </p:cNvPr>
          <p:cNvSpPr>
            <a:spLocks noChangeAspect="1"/>
          </p:cNvSpPr>
          <p:nvPr/>
        </p:nvSpPr>
        <p:spPr>
          <a:xfrm rot="13464793">
            <a:off x="7211053" y="1272233"/>
            <a:ext cx="711673" cy="711673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F09E1B8-7943-076C-AB4A-AFBEEC6154A8}"/>
              </a:ext>
            </a:extLst>
          </p:cNvPr>
          <p:cNvSpPr>
            <a:spLocks noChangeAspect="1"/>
          </p:cNvSpPr>
          <p:nvPr/>
        </p:nvSpPr>
        <p:spPr>
          <a:xfrm rot="13464793">
            <a:off x="7111910" y="3960665"/>
            <a:ext cx="938487" cy="938487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C1E5617-DD4D-4BD7-0B1B-C016703F38F7}"/>
              </a:ext>
            </a:extLst>
          </p:cNvPr>
          <p:cNvSpPr>
            <a:spLocks noChangeAspect="1"/>
          </p:cNvSpPr>
          <p:nvPr/>
        </p:nvSpPr>
        <p:spPr>
          <a:xfrm rot="13464793">
            <a:off x="6577090" y="1887845"/>
            <a:ext cx="4309381" cy="4309381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FF064154-E984-2F17-3709-74C2858EAE27}"/>
              </a:ext>
            </a:extLst>
          </p:cNvPr>
          <p:cNvSpPr>
            <a:spLocks noChangeAspect="1"/>
          </p:cNvSpPr>
          <p:nvPr/>
        </p:nvSpPr>
        <p:spPr>
          <a:xfrm rot="13464793">
            <a:off x="7211052" y="2962371"/>
            <a:ext cx="711673" cy="711673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623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E7CC48-284C-FF5B-27C0-29875D768E1C}"/>
              </a:ext>
            </a:extLst>
          </p:cNvPr>
          <p:cNvSpPr txBox="1"/>
          <p:nvPr/>
        </p:nvSpPr>
        <p:spPr>
          <a:xfrm>
            <a:off x="1306286" y="1659406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Håndkøring</a:t>
            </a:r>
            <a:r>
              <a:rPr lang="da-DK" dirty="0"/>
              <a:t> af rekursive funktioner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293380708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</Words>
  <Application>Microsoft Macintosh PowerPoint</Application>
  <PresentationFormat>Widescreen</PresentationFormat>
  <Paragraphs>50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Courier New</vt:lpstr>
      <vt:lpstr>Microsoft New Tai Lue</vt:lpstr>
      <vt:lpstr>Brugerdefineret design</vt:lpstr>
      <vt:lpstr>PowerPoint Presentation</vt:lpstr>
      <vt:lpstr>Håndkøring (tracing)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2021-10-06T16:03:57Z</cp:lastPrinted>
  <dcterms:created xsi:type="dcterms:W3CDTF">2020-05-18T14:26:00Z</dcterms:created>
  <dcterms:modified xsi:type="dcterms:W3CDTF">2022-09-28T12:37:26Z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2022-09-27T12:45:28Z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46482071-80e1-463a-84ac-733e30f53da6</vt:lpwstr>
  </property>
  <property fmtid="{D5CDD505-2E9C-101B-9397-08002B2CF9AE}" pid="8" name="MSIP_Label_6a2630e2-1ac5-455e-8217-0156b1936a76_ContentBits">
    <vt:lpwstr>0</vt:lpwstr>
  </property>
</Properties>
</file>